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67" r:id="rId4"/>
    <p:sldId id="290" r:id="rId5"/>
    <p:sldId id="289" r:id="rId6"/>
    <p:sldId id="269" r:id="rId7"/>
    <p:sldId id="295" r:id="rId8"/>
    <p:sldId id="292" r:id="rId9"/>
    <p:sldId id="284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86387" autoAdjust="0"/>
  </p:normalViewPr>
  <p:slideViewPr>
    <p:cSldViewPr>
      <p:cViewPr varScale="1">
        <p:scale>
          <a:sx n="79" d="100"/>
          <a:sy n="79" d="100"/>
        </p:scale>
        <p:origin x="-9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95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57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175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58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97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94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6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09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13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77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67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527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esktop\космос картинки\Zdjęcia-Kosmos-576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288"/>
            <a:ext cx="9144000" cy="683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8640960" cy="3744416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ПРОЕКТ</a:t>
            </a:r>
            <a:br>
              <a:rPr lang="ru-RU" sz="88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88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«Космос»</a:t>
            </a:r>
            <a:endParaRPr lang="ru-RU" sz="88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548681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МДОУ «Детский сад №10»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1786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арья\Desktop\космос картинки\1237832253_zastavki_com_167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9" y="-5320"/>
            <a:ext cx="9132352" cy="684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Дарья\Desktop\космос картинки\e99d748559ad4c2993f6e9b8d33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064896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22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рья\Desktop\космос картинки\wallpapers_395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1268760"/>
            <a:ext cx="7924800" cy="345638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Вид проекта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Творческо-информационный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реализации: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Кратко-срочный. </a:t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Неделя с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.04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 12.04. 201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09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esktop\космос картинки\1216627391_chudo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названием планет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Дарья\Desktop\космос картинки\BWZgBnGnh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680520" cy="27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96752"/>
            <a:ext cx="328734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221088"/>
            <a:ext cx="331236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39553" y="5373216"/>
            <a:ext cx="4464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«Детям о космосе»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Дарья\Desktop\космос картинки\wallpapers_395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гент\Desktop\космос\45850360884901863480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3816424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Агент\Desktop\Проект Космос\20210331_064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8640"/>
            <a:ext cx="410445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51521" y="620688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«Космос»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esktop\космос картинки\Zdjęcia-Kosmos-576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7119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космической ракете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названием «Восток»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первый на планете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Подняться к звездам смог</a:t>
            </a:r>
            <a:r>
              <a:rPr lang="ru-RU" sz="2800" b="1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 об этом песни 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Весенняя капель.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Навеки будут вместе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Гагарин и апрель!</a:t>
            </a:r>
          </a:p>
          <a:p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Дарья\Desktop\astronautas-0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23812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гент\Desktop\Безымянный.png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640"/>
            <a:ext cx="4135064" cy="2952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Агент\Desktop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429000"/>
            <a:ext cx="4032448" cy="3266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95536" y="548680"/>
            <a:ext cx="4032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«Ракета»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09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арья\Desktop\космос картинки\266e5_0_9b2d4_d35593c3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928992" cy="18722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ракеты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Агент\Desktop\Дети средняя группа\20201221_094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149080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Агент\Desktop\все фото\14308881979194521320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3410694" cy="3410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220072" y="1575376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конструктора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862193"/>
            <a:ext cx="3240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геометрических     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фигур</a:t>
            </a:r>
            <a:endParaRPr lang="ru-RU" sz="2800" dirty="0"/>
          </a:p>
        </p:txBody>
      </p:sp>
      <p:pic>
        <p:nvPicPr>
          <p:cNvPr id="3076" name="Picture 4" descr="C:\Users\Агент\Desktop\все фото\39531674166985902180.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4725" y="2371725"/>
            <a:ext cx="2114550" cy="2114550"/>
          </a:xfrm>
          <a:prstGeom prst="rect">
            <a:avLst/>
          </a:prstGeom>
          <a:noFill/>
        </p:spPr>
      </p:pic>
      <p:pic>
        <p:nvPicPr>
          <p:cNvPr id="10" name="Picture 2" descr="C:\Users\Дарья\Desktop\космос картинки\266e5_0_9b2d4_d35593c3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Агент\Desktop\космос\-52576928219318199200.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996952"/>
            <a:ext cx="352839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C:\Users\Агент\Desktop\космос\95dab6c6397531a3b95be6e76abfb1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573016"/>
            <a:ext cx="4041589" cy="3031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C:\Users\Агент\Desktop\космос\-90026308403640619970.0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188640"/>
            <a:ext cx="302433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251521" y="404664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 участие детей    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и родителей  в выставке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«Планеты Солнечной    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системы»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0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Дарья\Desktop\космос картинки\266e5_0_9b2d4_d35593c3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4" y="0"/>
            <a:ext cx="91347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Агент\Desktop\все фото\56374068737176822690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345638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Агент\Desktop\все фото\8338129141543210670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6672"/>
            <a:ext cx="482453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51521" y="69269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</a:t>
            </a:r>
            <a:r>
              <a:rPr lang="ru-RU" sz="3600" b="1" dirty="0" err="1" smtClean="0">
                <a:solidFill>
                  <a:srgbClr val="FF0000"/>
                </a:solidFill>
              </a:rPr>
              <a:t>Физминутка</a:t>
            </a:r>
            <a:r>
              <a:rPr lang="ru-RU" sz="3600" b="1" dirty="0" smtClean="0">
                <a:solidFill>
                  <a:srgbClr val="FF0000"/>
                </a:solidFill>
              </a:rPr>
              <a:t>   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      «Полет»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95937" y="4941168"/>
            <a:ext cx="4680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Психогимнастика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        «Увидели    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        пришельца»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Дарья\Desktop\космос картинки\Zdjęcia-Kosmos-576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260648"/>
            <a:ext cx="8424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       Лепка </a:t>
            </a:r>
            <a:r>
              <a:rPr lang="ru-RU" sz="4000" b="1" dirty="0" smtClean="0">
                <a:solidFill>
                  <a:srgbClr val="FF0000"/>
                </a:solidFill>
              </a:rPr>
              <a:t>«Звездная фантазия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dirty="0"/>
          </a:p>
        </p:txBody>
      </p:sp>
      <p:pic>
        <p:nvPicPr>
          <p:cNvPr id="6147" name="Picture 3" descr="C:\Users\Агент\Desktop\0008-007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12966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Агент\Desktop\detsad-107426-1399832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861048"/>
            <a:ext cx="3723308" cy="2482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Агент\Desktop\Дети средняя группа\20201204_093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484784"/>
            <a:ext cx="3528392" cy="4704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esktop\космос картинки\Zdjęcia-Kosmos-576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288"/>
            <a:ext cx="9144000" cy="683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гент\Desktop\все фото\-1591630450039102440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2291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Агент\Desktop\космос\-58599449859001344260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42291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476672"/>
            <a:ext cx="4860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Фотосессия</a:t>
            </a:r>
            <a:r>
              <a:rPr lang="ru-RU" sz="4000" b="1" dirty="0" smtClean="0">
                <a:solidFill>
                  <a:srgbClr val="FF0000"/>
                </a:solidFill>
              </a:rPr>
              <a:t>  к дню    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    Космонавтики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893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110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«Космос»</vt:lpstr>
      <vt:lpstr>Вид проекта: Творческо-информационный   Срок реализации: Кратко-срочный.  Неделя с 5.04. по 12.04. 2019г. </vt:lpstr>
      <vt:lpstr>Знакомство с названием планет</vt:lpstr>
      <vt:lpstr>Слайд 4</vt:lpstr>
      <vt:lpstr>Слайд 5</vt:lpstr>
      <vt:lpstr>Изготовление ракеты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Агент</cp:lastModifiedBy>
  <cp:revision>45</cp:revision>
  <dcterms:created xsi:type="dcterms:W3CDTF">2014-04-20T12:58:09Z</dcterms:created>
  <dcterms:modified xsi:type="dcterms:W3CDTF">2021-05-07T09:54:57Z</dcterms:modified>
</cp:coreProperties>
</file>